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0014D0E-2DAE-CF64-3E2E-A4E1B11331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333" y="129824"/>
            <a:ext cx="9581234" cy="660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2024-07-19T09:16:18Z</dcterms:modified>
</cp:coreProperties>
</file>